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EDC589-3119-4DC8-8395-49F055A4A3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656C499-0505-4355-BD01-444DABFA2C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2BB6558-B0F3-42A0-BEBC-0F92FD165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D83BB-5C44-4632-9E30-76B4AA1E0B54}" type="datetimeFigureOut">
              <a:rPr lang="ru-RU" smtClean="0"/>
              <a:t>18.02.2026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CDDCEA6-14A6-4DA5-9ECF-110474188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511A1F2-D8F5-4558-A84B-66B846758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527D1-DF42-45BE-9E00-D7039B4117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774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C97E36-645D-478A-94D8-0DE65DA62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3D238BC-5A3C-4961-9D5D-BCCB11686A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9D5D589-E63F-4A53-A721-6327F6C32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D83BB-5C44-4632-9E30-76B4AA1E0B54}" type="datetimeFigureOut">
              <a:rPr lang="ru-RU" smtClean="0"/>
              <a:t>18.02.2026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375517A-0BFA-4606-B128-D39D843ED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3DCEE63-49C7-4F76-81FD-BC1122530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527D1-DF42-45BE-9E00-D7039B4117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6282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651B7AB-D794-4F5A-B84A-8691A322FC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7F48263-4B51-47B9-96F5-0344607262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A2543F-6F35-47BA-AEA5-FA94E8390E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D83BB-5C44-4632-9E30-76B4AA1E0B54}" type="datetimeFigureOut">
              <a:rPr lang="ru-RU" smtClean="0"/>
              <a:t>18.02.2026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A8A8045-44EF-45D0-8DC5-C478F6E3A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D082F56-8906-48A7-9434-2144B759A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527D1-DF42-45BE-9E00-D7039B4117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7757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C7CC0F-3186-4C03-A824-DCF7302FE9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76E91F5-8FD2-4CEF-AF3C-68F0528E9D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3B14EBA-71E1-4AD3-B5B2-9FE67FF79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D83BB-5C44-4632-9E30-76B4AA1E0B54}" type="datetimeFigureOut">
              <a:rPr lang="ru-RU" smtClean="0"/>
              <a:t>18.02.2026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0980D8-ED8B-4B3F-A04A-C60C49540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4F808A2-B3B3-4916-A5AE-CDDE4696D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527D1-DF42-45BE-9E00-D7039B4117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1410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D06791-7670-46C5-9CA8-A97DC38C8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0D5D33D-E193-480D-8CBC-557004F803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02893EC-20E3-4B9C-9B45-74599EBB2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D83BB-5C44-4632-9E30-76B4AA1E0B54}" type="datetimeFigureOut">
              <a:rPr lang="ru-RU" smtClean="0"/>
              <a:t>18.02.2026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0EC8B6D-CBFC-4BC0-9E40-956075EE5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7919211-31C5-43FB-8EAA-5505D89E0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527D1-DF42-45BE-9E00-D7039B4117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8119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8947D6-15BE-42BA-8CFE-E735B8E5B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24C96FD-0F1A-4EB7-BD43-EC60B3FA32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BC26047-3C7B-4CB8-B295-8E442B6EF9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8A6AC32-6BF4-4C8E-915D-4E3F8FFAC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D83BB-5C44-4632-9E30-76B4AA1E0B54}" type="datetimeFigureOut">
              <a:rPr lang="ru-RU" smtClean="0"/>
              <a:t>18.02.2026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B569BC7-AF6C-4801-9BC4-F159ED852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8615572-7FD3-4DBE-937D-9398CFA0C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527D1-DF42-45BE-9E00-D7039B4117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5876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74EC37-8833-464F-931A-2B2616A7B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3E3063A-D375-47A1-A1E1-935A03BAA6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048D5D4-D889-4D6F-B736-CE6F4589CA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BA86D10-EA8A-4600-838C-390CAFFF78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54C815D-794C-4E90-B4CF-910E939973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CC0943C-5FC2-42A7-B638-FA1304A87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D83BB-5C44-4632-9E30-76B4AA1E0B54}" type="datetimeFigureOut">
              <a:rPr lang="ru-RU" smtClean="0"/>
              <a:t>18.02.2026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E81227A-D4E7-4D9F-8712-7F08BF4EB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F3D7B4E-6DEA-40F7-8C1A-086A7786F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527D1-DF42-45BE-9E00-D7039B4117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4344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6E10D5-6862-4F5A-913D-6DB5302B1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A38B72B-8042-441A-8558-7073F823A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D83BB-5C44-4632-9E30-76B4AA1E0B54}" type="datetimeFigureOut">
              <a:rPr lang="ru-RU" smtClean="0"/>
              <a:t>18.02.2026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AB016A5-0482-48A4-A0FA-B2A3122AE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155FEF3-7C78-404D-A7F0-3B64BCE7D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527D1-DF42-45BE-9E00-D7039B4117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6452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28182963-3462-4742-AA9D-B1F8BC044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D83BB-5C44-4632-9E30-76B4AA1E0B54}" type="datetimeFigureOut">
              <a:rPr lang="ru-RU" smtClean="0"/>
              <a:t>18.02.2026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A1DB954-5168-492D-80F3-AC11F1874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091B528-8A5B-465B-AC86-120E9F514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527D1-DF42-45BE-9E00-D7039B4117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4919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0D51FB-226B-4FAA-8E15-218C70F12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8140912-DA5A-4C54-9AD0-C84F50E96B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4CA633A-4AFE-47AF-9DA9-6BED3050D3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6BA4A39-F084-4806-832F-96A44450F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D83BB-5C44-4632-9E30-76B4AA1E0B54}" type="datetimeFigureOut">
              <a:rPr lang="ru-RU" smtClean="0"/>
              <a:t>18.02.2026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B539E00-E73C-4C43-A02C-71577CC4B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A0F5AD8-8A5F-4269-9BD2-FC1A6DC79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527D1-DF42-45BE-9E00-D7039B4117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1242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EE575D-62D8-4FF9-8778-42B00DDEF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B13225E-A073-4A98-AFA3-2AC2362F9A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4C5CA78-D182-4768-96CA-14EBDE6AA6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86194F6-9F37-4ED8-9064-12BAC6669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D83BB-5C44-4632-9E30-76B4AA1E0B54}" type="datetimeFigureOut">
              <a:rPr lang="ru-RU" smtClean="0"/>
              <a:t>18.02.2026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D334FC3-52F3-4400-B8AF-EDCCA2CCC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C999941-A111-4AAB-BB0F-622083D46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527D1-DF42-45BE-9E00-D7039B4117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3485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8CDAFE-9652-44AB-8F6A-1ED0F2470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3ED3375-BC5C-4D7E-B495-29CE823A1E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20C1A36-DCFD-417B-8B95-E249265883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FD83BB-5C44-4632-9E30-76B4AA1E0B54}" type="datetimeFigureOut">
              <a:rPr lang="ru-RU" smtClean="0"/>
              <a:t>18.02.2026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3580093-4197-4D7F-A62F-9E60FD3633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0B1C56A-EA10-4D34-A4D6-4AE6AE3A69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9527D1-DF42-45BE-9E00-D7039B4117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9076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44D07BC-3F7E-4506-AAFC-BAAEA02CF3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984738"/>
            <a:ext cx="9144000" cy="4273062"/>
          </a:xfrm>
        </p:spPr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5-дәріс   Аквариум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организмдерінің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әртүрлілігі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маңызы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Аквариум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өсімдіктерінің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сипаттамалары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функциялары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әртүрлілігі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Қалқымалы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86465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CB9BE32-9F2F-434F-A1EF-5402F98C81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64234"/>
            <a:ext cx="10515600" cy="5712729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Аквариум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жасанды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экожүйесі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әртүрлі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ағзалар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өмір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сүреді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1️⃣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Балықтар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тұрғындары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Carassius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auratus (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алтын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Poecilia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reticulata (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гуппи)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Pterophyllum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scalare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скалярия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Маңызы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Эстетикалық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Биологиялық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тепе-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теңдікті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сақтауға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қатысады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нысаны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1C266A10-00F4-4358-82CC-A69B893BC0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64811" y="1722120"/>
            <a:ext cx="4412567" cy="1302434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4D1C541-6C93-444E-82EC-41E22A264C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4811" y="2951373"/>
            <a:ext cx="4412567" cy="1569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850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4F81BEB-9EA4-428B-8E1F-27E470E20B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169" y="403116"/>
            <a:ext cx="14589475" cy="6195877"/>
          </a:xfrm>
        </p:spPr>
        <p:txBody>
          <a:bodyPr/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Омыртқасыздар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Ұлулар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ампулярия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Асшаяндар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Шаянтәрізділер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Маңызы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түбін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шыныны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тазартады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Қалдықтарды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ыдыратады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29B3C71-1F91-4BD2-94A8-1724EA1832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9453" y="520505"/>
            <a:ext cx="5669280" cy="2222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4B58196A-71D8-4CC2-87FF-D1A1CA743B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8093" y="2743201"/>
            <a:ext cx="5120640" cy="2609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1011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BADC565-6CE6-4D08-AC66-96737AFD2D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79828"/>
            <a:ext cx="10515600" cy="5797135"/>
          </a:xfrm>
        </p:spPr>
        <p:txBody>
          <a:bodyPr/>
          <a:lstStyle/>
          <a:p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Микроағзалар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Бактериялар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Балдырлар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Маңызы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Азот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айналымын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етеді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Органикалық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қалдықтарды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ыдыратады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97681A60-BE14-4427-82E6-0A9A9BDFAB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0868" y="380999"/>
            <a:ext cx="4504812" cy="579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1079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007280E-C7F3-4111-8322-720D909B54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50166"/>
            <a:ext cx="10515600" cy="5726797"/>
          </a:xfrm>
        </p:spPr>
        <p:txBody>
          <a:bodyPr>
            <a:normAutofit lnSpcReduction="1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Аквариум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өсімдіктері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Аквариум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экожүйесінің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🌿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сипаттамалары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жартылай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өседі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Тамыр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сабақ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жапырақ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Жарыққа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тәуелді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🌱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Функциялары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Фотосинтез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оттек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бөледі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Көмірқышқыл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газын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сіңіреді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Балықтарға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паналау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Суды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табиғи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сүзгіден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өткізеді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Эстетикалық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3064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B481491F-8479-4F35-892E-93686EBE88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3"/>
            <a:ext cx="10515600" cy="5994400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Аквариумның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топырағына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отырғызуға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Біріншісі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аквариумға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толтырмастан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бұрын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ылғалды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топыраққа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отырғызады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саусақпен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шұңқыр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жасайды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тамыры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үлкен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қайшымен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ұшын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кесіп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тастайды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Дайындалған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шұңқырға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тамыры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қалмауына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тегіс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жайылуын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қадағалап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отырғызады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өсімдігінің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тамыры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сынғыш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нәзік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Сондықтан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топырақты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сақтықпен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ақырын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себу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Аласа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алдыңғы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орналастырады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отырғызылғаннан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топырақты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шайып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бетіне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қалқып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кетпес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аквариумның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түбін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жауып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тұратындай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қағаз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картон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Бұдан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құйылады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аквариумның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ернеуіне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3 - 4 см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қалғанда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қағаз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ептеп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алынады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толтырылған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аквариум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әйнекпен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жабылады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тамыр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өскенше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бірнеше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Осыдан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аквариумның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жіберіледі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Екінші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астындағы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топыраққа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отырғызады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аквариумға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толтырмай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құяды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ішіндегі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топыраққа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отырғызады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39767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AE569F4-8705-44DA-8AC2-7F06BFDA26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06437"/>
            <a:ext cx="10515600" cy="5670526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/>
              <a:t>Аквариум </a:t>
            </a:r>
            <a:r>
              <a:rPr lang="ru-RU" b="1" dirty="0" err="1"/>
              <a:t>өсімдіктерінің</a:t>
            </a:r>
            <a:r>
              <a:rPr lang="ru-RU" b="1" dirty="0"/>
              <a:t> </a:t>
            </a:r>
            <a:r>
              <a:rPr lang="ru-RU" b="1" dirty="0" err="1"/>
              <a:t>әртүрлілігі</a:t>
            </a:r>
            <a:endParaRPr lang="ru-RU" b="1" dirty="0"/>
          </a:p>
          <a:p>
            <a:r>
              <a:rPr lang="ru-RU" b="1" dirty="0"/>
              <a:t>1️⃣ </a:t>
            </a:r>
            <a:r>
              <a:rPr lang="ru-RU" b="1" dirty="0" err="1"/>
              <a:t>Тамырлы</a:t>
            </a:r>
            <a:r>
              <a:rPr lang="ru-RU" b="1" dirty="0"/>
              <a:t> </a:t>
            </a:r>
            <a:r>
              <a:rPr lang="ru-RU" b="1" dirty="0" err="1"/>
              <a:t>өсімдіктер</a:t>
            </a:r>
            <a:endParaRPr lang="ru-RU" b="1" dirty="0"/>
          </a:p>
          <a:p>
            <a:r>
              <a:rPr lang="en-US" dirty="0" err="1"/>
              <a:t>Echinodorus</a:t>
            </a:r>
            <a:r>
              <a:rPr lang="en-US" dirty="0"/>
              <a:t> </a:t>
            </a:r>
            <a:r>
              <a:rPr lang="en-US" dirty="0" err="1"/>
              <a:t>amazonicus</a:t>
            </a:r>
            <a:endParaRPr lang="en-US" dirty="0"/>
          </a:p>
          <a:p>
            <a:r>
              <a:rPr lang="en-US" dirty="0" err="1"/>
              <a:t>Vallisneria</a:t>
            </a:r>
            <a:r>
              <a:rPr lang="en-US" dirty="0"/>
              <a:t> spiralis</a:t>
            </a:r>
          </a:p>
          <a:p>
            <a:r>
              <a:rPr lang="en-US" b="1" dirty="0"/>
              <a:t>2️⃣ </a:t>
            </a:r>
            <a:r>
              <a:rPr lang="ru-RU" b="1" dirty="0" err="1"/>
              <a:t>Мүк</a:t>
            </a:r>
            <a:r>
              <a:rPr lang="ru-RU" b="1" dirty="0"/>
              <a:t> </a:t>
            </a:r>
            <a:r>
              <a:rPr lang="ru-RU" b="1" dirty="0" err="1"/>
              <a:t>тәрізділер</a:t>
            </a:r>
            <a:endParaRPr lang="ru-RU" b="1" dirty="0"/>
          </a:p>
          <a:p>
            <a:r>
              <a:rPr lang="en-US" dirty="0" err="1"/>
              <a:t>Taxiphyllum</a:t>
            </a:r>
            <a:r>
              <a:rPr lang="en-US" dirty="0"/>
              <a:t> </a:t>
            </a:r>
            <a:r>
              <a:rPr lang="en-US" dirty="0" err="1"/>
              <a:t>barbieri</a:t>
            </a:r>
            <a:endParaRPr lang="en-US" dirty="0"/>
          </a:p>
          <a:p>
            <a:r>
              <a:rPr lang="en-US" b="1" dirty="0"/>
              <a:t>3️⃣ </a:t>
            </a:r>
            <a:r>
              <a:rPr lang="ru-RU" b="1" dirty="0" err="1"/>
              <a:t>Қалқымалы</a:t>
            </a:r>
            <a:r>
              <a:rPr lang="ru-RU" b="1" dirty="0"/>
              <a:t> </a:t>
            </a:r>
            <a:r>
              <a:rPr lang="ru-RU" b="1" dirty="0" err="1"/>
              <a:t>өсімдіктер</a:t>
            </a:r>
            <a:endParaRPr lang="ru-RU" b="1" dirty="0"/>
          </a:p>
          <a:p>
            <a:r>
              <a:rPr lang="ru-RU" dirty="0"/>
              <a:t>Су </a:t>
            </a:r>
            <a:r>
              <a:rPr lang="ru-RU" dirty="0" err="1"/>
              <a:t>бетінде</a:t>
            </a:r>
            <a:r>
              <a:rPr lang="ru-RU" dirty="0"/>
              <a:t> </a:t>
            </a:r>
            <a:r>
              <a:rPr lang="ru-RU" dirty="0" err="1"/>
              <a:t>еркін</a:t>
            </a:r>
            <a:r>
              <a:rPr lang="ru-RU" dirty="0"/>
              <a:t> </a:t>
            </a:r>
            <a:r>
              <a:rPr lang="ru-RU" dirty="0" err="1"/>
              <a:t>қалқып</a:t>
            </a:r>
            <a:r>
              <a:rPr lang="ru-RU" dirty="0"/>
              <a:t> </a:t>
            </a:r>
            <a:r>
              <a:rPr lang="ru-RU" dirty="0" err="1"/>
              <a:t>өседі</a:t>
            </a:r>
            <a:r>
              <a:rPr lang="ru-RU" dirty="0"/>
              <a:t>.</a:t>
            </a:r>
          </a:p>
          <a:p>
            <a:r>
              <a:rPr lang="ru-RU" b="1" dirty="0" err="1"/>
              <a:t>Ерекшеліктері</a:t>
            </a:r>
            <a:r>
              <a:rPr lang="ru-RU" b="1" dirty="0"/>
              <a:t>:</a:t>
            </a:r>
          </a:p>
          <a:p>
            <a:r>
              <a:rPr lang="ru-RU" dirty="0" err="1"/>
              <a:t>Тамыры</a:t>
            </a:r>
            <a:r>
              <a:rPr lang="ru-RU" dirty="0"/>
              <a:t> </a:t>
            </a:r>
            <a:r>
              <a:rPr lang="ru-RU" dirty="0" err="1"/>
              <a:t>суға</a:t>
            </a:r>
            <a:r>
              <a:rPr lang="ru-RU" dirty="0"/>
              <a:t> </a:t>
            </a:r>
            <a:r>
              <a:rPr lang="ru-RU" dirty="0" err="1"/>
              <a:t>салбырап</a:t>
            </a:r>
            <a:r>
              <a:rPr lang="ru-RU" dirty="0"/>
              <a:t> </a:t>
            </a:r>
            <a:r>
              <a:rPr lang="ru-RU" dirty="0" err="1"/>
              <a:t>тұрады</a:t>
            </a:r>
            <a:endParaRPr lang="ru-RU" dirty="0"/>
          </a:p>
          <a:p>
            <a:r>
              <a:rPr lang="ru-RU" dirty="0" err="1"/>
              <a:t>Жарықты</a:t>
            </a:r>
            <a:r>
              <a:rPr lang="ru-RU" dirty="0"/>
              <a:t> </a:t>
            </a:r>
            <a:r>
              <a:rPr lang="ru-RU" dirty="0" err="1"/>
              <a:t>жақсы</a:t>
            </a:r>
            <a:r>
              <a:rPr lang="ru-RU" dirty="0"/>
              <a:t> </a:t>
            </a:r>
            <a:r>
              <a:rPr lang="ru-RU" dirty="0" err="1"/>
              <a:t>көреді</a:t>
            </a:r>
            <a:endParaRPr lang="ru-RU" dirty="0"/>
          </a:p>
          <a:p>
            <a:r>
              <a:rPr lang="ru-RU" dirty="0"/>
              <a:t>Су </a:t>
            </a:r>
            <a:r>
              <a:rPr lang="ru-RU" dirty="0" err="1"/>
              <a:t>бетін</a:t>
            </a:r>
            <a:r>
              <a:rPr lang="ru-RU" dirty="0"/>
              <a:t> </a:t>
            </a:r>
            <a:r>
              <a:rPr lang="ru-RU" dirty="0" err="1"/>
              <a:t>көлеңкелеп</a:t>
            </a:r>
            <a:r>
              <a:rPr lang="ru-RU" dirty="0"/>
              <a:t>, </a:t>
            </a:r>
            <a:r>
              <a:rPr lang="ru-RU" dirty="0" err="1"/>
              <a:t>балдырлардың</a:t>
            </a:r>
            <a:r>
              <a:rPr lang="ru-RU" dirty="0"/>
              <a:t> </a:t>
            </a:r>
            <a:r>
              <a:rPr lang="ru-RU" dirty="0" err="1"/>
              <a:t>көбеюін</a:t>
            </a:r>
            <a:r>
              <a:rPr lang="ru-RU" dirty="0"/>
              <a:t> </a:t>
            </a:r>
            <a:r>
              <a:rPr lang="ru-RU" dirty="0" err="1"/>
              <a:t>тежейді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74274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257FFCD-D50F-4A8A-9799-EDA0F5F6C0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90843"/>
            <a:ext cx="10515600" cy="5586120"/>
          </a:xfrm>
        </p:spPr>
        <p:txBody>
          <a:bodyPr/>
          <a:lstStyle/>
          <a:p>
            <a:r>
              <a:rPr lang="kk-KZ" dirty="0"/>
              <a:t>Мысалдар:</a:t>
            </a:r>
          </a:p>
          <a:p>
            <a:r>
              <a:rPr lang="en-US" dirty="0" err="1"/>
              <a:t>Pistia</a:t>
            </a:r>
            <a:r>
              <a:rPr lang="en-US" dirty="0"/>
              <a:t> stratiotes (</a:t>
            </a:r>
            <a:r>
              <a:rPr lang="ru-RU" dirty="0"/>
              <a:t>су салаты)</a:t>
            </a:r>
          </a:p>
          <a:p>
            <a:r>
              <a:rPr lang="en-US" dirty="0" err="1"/>
              <a:t>Lemna</a:t>
            </a:r>
            <a:r>
              <a:rPr lang="en-US" dirty="0"/>
              <a:t> minor (</a:t>
            </a:r>
            <a:r>
              <a:rPr lang="ru-RU" dirty="0"/>
              <a:t>ряска)</a:t>
            </a:r>
          </a:p>
          <a:p>
            <a:r>
              <a:rPr lang="en-US" dirty="0"/>
              <a:t>Salvinia </a:t>
            </a:r>
            <a:r>
              <a:rPr lang="en-US" dirty="0" err="1"/>
              <a:t>natans</a:t>
            </a:r>
            <a:endParaRPr lang="en-US" dirty="0"/>
          </a:p>
          <a:p>
            <a:r>
              <a:rPr lang="ru-RU" b="1" dirty="0" err="1"/>
              <a:t>Маңызы</a:t>
            </a:r>
            <a:r>
              <a:rPr lang="ru-RU" b="1" dirty="0"/>
              <a:t>:</a:t>
            </a:r>
            <a:endParaRPr lang="ru-RU" dirty="0"/>
          </a:p>
          <a:p>
            <a:r>
              <a:rPr lang="ru-RU" dirty="0"/>
              <a:t>Суды </a:t>
            </a:r>
            <a:r>
              <a:rPr lang="ru-RU" dirty="0" err="1"/>
              <a:t>нитраттардан</a:t>
            </a:r>
            <a:r>
              <a:rPr lang="ru-RU" dirty="0"/>
              <a:t> </a:t>
            </a:r>
            <a:r>
              <a:rPr lang="ru-RU" dirty="0" err="1"/>
              <a:t>тазартады</a:t>
            </a:r>
            <a:endParaRPr lang="ru-RU" dirty="0"/>
          </a:p>
          <a:p>
            <a:r>
              <a:rPr lang="ru-RU" dirty="0" err="1"/>
              <a:t>Шабақтарға</a:t>
            </a:r>
            <a:r>
              <a:rPr lang="ru-RU" dirty="0"/>
              <a:t> </a:t>
            </a:r>
            <a:r>
              <a:rPr lang="ru-RU" dirty="0" err="1"/>
              <a:t>қорғаныш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endParaRPr lang="ru-RU" dirty="0"/>
          </a:p>
          <a:p>
            <a:r>
              <a:rPr lang="ru-RU" dirty="0"/>
              <a:t>Су </a:t>
            </a:r>
            <a:r>
              <a:rPr lang="ru-RU" dirty="0" err="1"/>
              <a:t>температурасын</a:t>
            </a:r>
            <a:r>
              <a:rPr lang="ru-RU" dirty="0"/>
              <a:t> </a:t>
            </a:r>
            <a:r>
              <a:rPr lang="ru-RU" dirty="0" err="1"/>
              <a:t>тұрақтандырады</a:t>
            </a:r>
            <a:endParaRPr lang="ru-RU" dirty="0"/>
          </a:p>
          <a:p>
            <a:endParaRPr lang="ru-RU" dirty="0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8DA270FF-43B8-4CEA-8061-8F7C788863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9210" y="335903"/>
            <a:ext cx="4333875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Picture background">
            <a:extLst>
              <a:ext uri="{FF2B5EF4-FFF2-40B4-BE49-F238E27FC236}">
                <a16:creationId xmlns:a16="http://schemas.microsoft.com/office/drawing/2014/main" id="{CC2BF83D-AF20-40BD-95DF-84357E412D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9209" y="3383903"/>
            <a:ext cx="4333875" cy="3474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56980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927D341-BB75-48A9-B52A-1456F6832C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92369"/>
            <a:ext cx="10515600" cy="5684594"/>
          </a:xfrm>
        </p:spPr>
        <p:txBody>
          <a:bodyPr/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Аквариум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организмдері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бір-бірімен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тығыз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өмір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сүретін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тұтас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экожүйе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сапасын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жақсартып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балықтардың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тіршілігіне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қолайлы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жасайды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Әсіресе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қалқымалы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биологиялық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тепе-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теңдікті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сақтауда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үлкен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рөл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атқарады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55900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425</Words>
  <Application>Microsoft Office PowerPoint</Application>
  <PresentationFormat>Широкоэкранный</PresentationFormat>
  <Paragraphs>60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Айсулу Жанибекова</dc:creator>
  <cp:lastModifiedBy>Айсулу Жанибекова</cp:lastModifiedBy>
  <cp:revision>2</cp:revision>
  <dcterms:created xsi:type="dcterms:W3CDTF">2026-02-17T16:40:18Z</dcterms:created>
  <dcterms:modified xsi:type="dcterms:W3CDTF">2026-02-18T06:25:00Z</dcterms:modified>
</cp:coreProperties>
</file>